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9144000" cy="6858000" type="screen4x3"/>
  <p:notesSz cx="6888163" cy="10020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7CC"/>
    <a:srgbClr val="FF9C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1738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84871" cy="501015"/>
          </a:xfrm>
          <a:prstGeom prst="rect">
            <a:avLst/>
          </a:prstGeom>
        </p:spPr>
        <p:txBody>
          <a:bodyPr vert="horz" lIns="98440" tIns="49220" rIns="98440" bIns="49220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9" y="0"/>
            <a:ext cx="2984871" cy="501015"/>
          </a:xfrm>
          <a:prstGeom prst="rect">
            <a:avLst/>
          </a:prstGeom>
        </p:spPr>
        <p:txBody>
          <a:bodyPr vert="horz" lIns="98440" tIns="49220" rIns="98440" bIns="49220" rtlCol="0"/>
          <a:lstStyle>
            <a:lvl1pPr algn="r">
              <a:defRPr sz="1300"/>
            </a:lvl1pPr>
          </a:lstStyle>
          <a:p>
            <a:fld id="{DB27FA60-CA3E-4FC4-A714-C826EC5CCA06}" type="datetimeFigureOut">
              <a:rPr lang="en-US" smtClean="0"/>
              <a:t>12-Oct-26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2475"/>
            <a:ext cx="5008563" cy="3757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8440" tIns="49220" rIns="98440" bIns="492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759644"/>
            <a:ext cx="5510530" cy="4509134"/>
          </a:xfrm>
          <a:prstGeom prst="rect">
            <a:avLst/>
          </a:prstGeom>
        </p:spPr>
        <p:txBody>
          <a:bodyPr vert="horz" lIns="98440" tIns="49220" rIns="98440" bIns="492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517547"/>
            <a:ext cx="2984871" cy="501015"/>
          </a:xfrm>
          <a:prstGeom prst="rect">
            <a:avLst/>
          </a:prstGeom>
        </p:spPr>
        <p:txBody>
          <a:bodyPr vert="horz" lIns="98440" tIns="49220" rIns="98440" bIns="49220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9" y="9517547"/>
            <a:ext cx="2984871" cy="501015"/>
          </a:xfrm>
          <a:prstGeom prst="rect">
            <a:avLst/>
          </a:prstGeom>
        </p:spPr>
        <p:txBody>
          <a:bodyPr vert="horz" lIns="98440" tIns="49220" rIns="98440" bIns="49220" rtlCol="0" anchor="b"/>
          <a:lstStyle>
            <a:lvl1pPr algn="r">
              <a:defRPr sz="1300"/>
            </a:lvl1pPr>
          </a:lstStyle>
          <a:p>
            <a:fld id="{CC0C82A5-6363-456D-BD95-895ECEE54F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212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DEF80-CA5D-4EC8-8956-1F9AFA351BC6}" type="datetime1">
              <a:rPr lang="en-US" smtClean="0"/>
              <a:t>12-Oct-26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5793C-66BC-4250-A963-E3278A9BB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753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92D0B-BFC2-4E1F-ADED-FA205FE20980}" type="datetime1">
              <a:rPr lang="en-US" smtClean="0"/>
              <a:t>12-Oct-26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5793C-66BC-4250-A963-E3278A9BB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59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59BF9-EA95-484C-8395-8B6C8A5DC74A}" type="datetime1">
              <a:rPr lang="en-US" smtClean="0"/>
              <a:t>12-Oct-26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5793C-66BC-4250-A963-E3278A9BB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440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84688-5C14-41A0-A471-00CDD530389F}" type="datetime1">
              <a:rPr lang="en-US" smtClean="0"/>
              <a:t>12-Oct-26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5793C-66BC-4250-A963-E3278A9BB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113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412644-48A8-49F1-B1B9-F2EDFBA637C1}" type="datetime1">
              <a:rPr lang="en-US" smtClean="0"/>
              <a:t>12-Oct-26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5793C-66BC-4250-A963-E3278A9BB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391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02233-C40B-44C9-9575-EC9998AF75E9}" type="datetime1">
              <a:rPr lang="en-US" smtClean="0"/>
              <a:t>12-Oct-26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5793C-66BC-4250-A963-E3278A9BB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965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E27EB-4216-49C0-B9AC-AD34530BB7B5}" type="datetime1">
              <a:rPr lang="en-US" smtClean="0"/>
              <a:t>12-Oct-26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5793C-66BC-4250-A963-E3278A9BB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833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9FFE4-68BE-424F-A1C6-FFA30D4F4AC9}" type="datetime1">
              <a:rPr lang="en-US" smtClean="0"/>
              <a:t>12-Oct-26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5793C-66BC-4250-A963-E3278A9BB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870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A5EC5-2582-4C5B-AFA2-42E438E8B643}" type="datetime1">
              <a:rPr lang="en-US" smtClean="0"/>
              <a:t>12-Oct-26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5793C-66BC-4250-A963-E3278A9BB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929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FD087-180A-46BA-9136-02811F50048A}" type="datetime1">
              <a:rPr lang="en-US" smtClean="0"/>
              <a:t>12-Oct-26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5793C-66BC-4250-A963-E3278A9BB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314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B6812-5061-402E-8CEE-D8CF377EC6FD}" type="datetime1">
              <a:rPr lang="en-US" smtClean="0"/>
              <a:t>12-Oct-26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5793C-66BC-4250-A963-E3278A9BB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352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B63201-08D7-407E-A15F-59B562981E88}" type="datetime1">
              <a:rPr lang="en-US" smtClean="0"/>
              <a:t>12-Oct-26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5793C-66BC-4250-A963-E3278A9BB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266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7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6799121"/>
              </p:ext>
            </p:extLst>
          </p:nvPr>
        </p:nvGraphicFramePr>
        <p:xfrm>
          <a:off x="533400" y="1295400"/>
          <a:ext cx="8229601" cy="4686300"/>
        </p:xfrm>
        <a:graphic>
          <a:graphicData uri="http://schemas.openxmlformats.org/drawingml/2006/table">
            <a:tbl>
              <a:tblPr/>
              <a:tblGrid>
                <a:gridCol w="60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30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779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Sr.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Frequency Band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   Frequency MHz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Assignable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BW (MHz)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Assigned (MHz)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Unassigned (MHz)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1.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450MHz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    452-470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18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7.5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10.5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6260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2.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700 MHz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703-</a:t>
                      </a:r>
                      <a:r>
                        <a:rPr lang="en-US" sz="1400" b="0" baseline="0" dirty="0"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803</a:t>
                      </a:r>
                    </a:p>
                    <a:p>
                      <a:pPr algn="ctr"/>
                      <a:r>
                        <a:rPr lang="en-US" sz="1400" b="0" dirty="0"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(703-748 MHz/ 758-803 MHz)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100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10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90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3.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850MHz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   806-880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74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ja-JP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12.5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61.5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4.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900MHz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880-960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70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64.4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5.6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5.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1800MHz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    1710 – 1785/ 1805 -1880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150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150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6.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2100MHz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    1920 – 1980/ 2110 -2170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120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120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7.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2300MHz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2300-2400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100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40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60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8.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2600MHz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2500-2690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190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190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Pyidaungsu" panose="020B0502040204020203" pitchFamily="34" charset="0"/>
                          <a:ea typeface="Myanmar3" pitchFamily="18" charset="0"/>
                          <a:cs typeface="Pyidaungsu" panose="020B0502040204020203" pitchFamily="34" charset="0"/>
                        </a:rPr>
                        <a:t>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Title 3"/>
          <p:cNvSpPr txBox="1">
            <a:spLocks/>
          </p:cNvSpPr>
          <p:nvPr/>
        </p:nvSpPr>
        <p:spPr>
          <a:xfrm>
            <a:off x="0" y="457200"/>
            <a:ext cx="9144000" cy="5519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Pyidaungsu" panose="020B0502040204020203" pitchFamily="34" charset="0"/>
                <a:ea typeface="Myanmar3" pitchFamily="18" charset="0"/>
                <a:cs typeface="Pyidaungsu" panose="020B0502040204020203" pitchFamily="34" charset="0"/>
              </a:rPr>
              <a:t>Public Land Mobile Spectrum </a:t>
            </a:r>
          </a:p>
        </p:txBody>
      </p:sp>
    </p:spTree>
    <p:extLst>
      <p:ext uri="{BB962C8B-B14F-4D97-AF65-F5344CB8AC3E}">
        <p14:creationId xmlns:p14="http://schemas.microsoft.com/office/powerpoint/2010/main" val="11010459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1334</TotalTime>
  <Words>104</Words>
  <Application>Microsoft Office PowerPoint</Application>
  <PresentationFormat>On-screen Show (4:3)</PresentationFormat>
  <Paragraphs>57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Pyidaungsu</vt:lpstr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DELL</cp:lastModifiedBy>
  <cp:revision>251</cp:revision>
  <cp:lastPrinted>2026-10-12T07:40:27Z</cp:lastPrinted>
  <dcterms:created xsi:type="dcterms:W3CDTF">2020-03-13T04:36:50Z</dcterms:created>
  <dcterms:modified xsi:type="dcterms:W3CDTF">2026-10-12T07:42:55Z</dcterms:modified>
</cp:coreProperties>
</file>